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294" r:id="rId42"/>
    <p:sldId id="312" r:id="rId43"/>
    <p:sldId id="296"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92" d="100"/>
          <a:sy n="92"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03/06/19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42</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03/06/19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03/06/19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03/06/19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03/06/19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03/06/19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03/06/19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660525"/>
            <a:ext cx="6765925" cy="5197475"/>
          </a:xfrm>
          <a:prstGeom prst="rect">
            <a:avLst/>
          </a:prstGeom>
        </p:spPr>
      </p:pic>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569660"/>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sismico </a:t>
            </a:r>
          </a:p>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746108"/>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Visualizzazione profilo utente (Lato Utente)</a:t>
            </a:r>
          </a:p>
        </p:txBody>
      </p:sp>
      <p:pic>
        <p:nvPicPr>
          <p:cNvPr id="4" name="Registrazione schermo 1">
            <a:hlinkClick r:id="" action="ppaction://media"/>
            <a:extLst>
              <a:ext uri="{FF2B5EF4-FFF2-40B4-BE49-F238E27FC236}">
                <a16:creationId xmlns:a16="http://schemas.microsoft.com/office/drawing/2014/main" id="{25620726-4070-4159-87B6-7F461322C7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162" y="1850592"/>
            <a:ext cx="6797675" cy="4403725"/>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795174"/>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3476</Words>
  <Application>Microsoft Macintosh PowerPoint</Application>
  <PresentationFormat>Presentazione su schermo (4:3)</PresentationFormat>
  <Paragraphs>300</Paragraphs>
  <Slides>47</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Visualizzazione profilo utente (Lato Utente)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99</cp:revision>
  <dcterms:created xsi:type="dcterms:W3CDTF">2019-05-15T14:10:37Z</dcterms:created>
  <dcterms:modified xsi:type="dcterms:W3CDTF">2019-06-03T17:01:59Z</dcterms:modified>
</cp:coreProperties>
</file>